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5" autoAdjust="0"/>
    <p:restoredTop sz="94660"/>
  </p:normalViewPr>
  <p:slideViewPr>
    <p:cSldViewPr snapToGrid="0">
      <p:cViewPr varScale="1">
        <p:scale>
          <a:sx n="96" d="100"/>
          <a:sy n="96" d="100"/>
        </p:scale>
        <p:origin x="108"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84039F2-9E09-44C9-A511-BDB6A23CB9F2}" type="datetimeFigureOut">
              <a:rPr lang="en-US" smtClean="0"/>
              <a:t>2/15/2021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3458791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4039F2-9E09-44C9-A511-BDB6A23CB9F2}" type="datetimeFigureOut">
              <a:rPr lang="en-US" smtClean="0"/>
              <a:t>2/15/2021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1100161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4039F2-9E09-44C9-A511-BDB6A23CB9F2}" type="datetimeFigureOut">
              <a:rPr lang="en-US" smtClean="0"/>
              <a:t>2/15/2021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3487879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4039F2-9E09-44C9-A511-BDB6A23CB9F2}" type="datetimeFigureOut">
              <a:rPr lang="en-US" smtClean="0"/>
              <a:t>2/15/2021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1388632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84039F2-9E09-44C9-A511-BDB6A23CB9F2}" type="datetimeFigureOut">
              <a:rPr lang="en-US" smtClean="0"/>
              <a:t>2/15/2021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3140194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84039F2-9E09-44C9-A511-BDB6A23CB9F2}" type="datetimeFigureOut">
              <a:rPr lang="en-US" smtClean="0"/>
              <a:t>2/15/2021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1743204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84039F2-9E09-44C9-A511-BDB6A23CB9F2}" type="datetimeFigureOut">
              <a:rPr lang="en-US" smtClean="0"/>
              <a:t>2/15/2021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2184387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4039F2-9E09-44C9-A511-BDB6A23CB9F2}" type="datetimeFigureOut">
              <a:rPr lang="en-US" smtClean="0"/>
              <a:t>2/15/2021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3916070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4039F2-9E09-44C9-A511-BDB6A23CB9F2}" type="datetimeFigureOut">
              <a:rPr lang="en-US" smtClean="0"/>
              <a:t>2/15/2021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3786413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84039F2-9E09-44C9-A511-BDB6A23CB9F2}" type="datetimeFigureOut">
              <a:rPr lang="en-US" smtClean="0"/>
              <a:t>2/15/2021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2989796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84039F2-9E09-44C9-A511-BDB6A23CB9F2}" type="datetimeFigureOut">
              <a:rPr lang="en-US" smtClean="0"/>
              <a:t>2/15/2021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46BF740-57B8-4BD4-9B58-73CB13F98B8F}" type="slidenum">
              <a:rPr lang="en-US" smtClean="0"/>
              <a:t>‹#›</a:t>
            </a:fld>
            <a:endParaRPr lang="en-US" dirty="0"/>
          </a:p>
        </p:txBody>
      </p:sp>
    </p:spTree>
    <p:extLst>
      <p:ext uri="{BB962C8B-B14F-4D97-AF65-F5344CB8AC3E}">
        <p14:creationId xmlns:p14="http://schemas.microsoft.com/office/powerpoint/2010/main" val="3454850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4039F2-9E09-44C9-A511-BDB6A23CB9F2}" type="datetimeFigureOut">
              <a:rPr lang="en-US" smtClean="0"/>
              <a:t>2/15/2021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6BF740-57B8-4BD4-9B58-73CB13F98B8F}" type="slidenum">
              <a:rPr lang="en-US" smtClean="0"/>
              <a:t>‹#›</a:t>
            </a:fld>
            <a:endParaRPr lang="en-US" dirty="0"/>
          </a:p>
        </p:txBody>
      </p:sp>
    </p:spTree>
    <p:extLst>
      <p:ext uri="{BB962C8B-B14F-4D97-AF65-F5344CB8AC3E}">
        <p14:creationId xmlns:p14="http://schemas.microsoft.com/office/powerpoint/2010/main" val="17236258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Times New Roman" panose="02020603050405020304" pitchFamily="18" charset="0"/>
                <a:cs typeface="Times New Roman" panose="02020603050405020304" pitchFamily="18" charset="0"/>
              </a:rPr>
              <a:t>Nursing Timeline Presentation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4087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Timeline Date: Before 1900</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a:bodyPr>
          <a:lstStyle/>
          <a:p>
            <a:r>
              <a:rPr lang="en-US" dirty="0" smtClean="0">
                <a:latin typeface="Times New Roman" panose="02020603050405020304" pitchFamily="18" charset="0"/>
                <a:cs typeface="Times New Roman" panose="02020603050405020304" pitchFamily="18" charset="0"/>
              </a:rPr>
              <a:t>Practices mostly involved performing domestic chores such as washing utensils, cleaning floors, serving meals and feeding patients.</a:t>
            </a:r>
          </a:p>
          <a:p>
            <a:r>
              <a:rPr lang="en-US" dirty="0" smtClean="0">
                <a:latin typeface="Times New Roman" panose="02020603050405020304" pitchFamily="18" charset="0"/>
                <a:cs typeface="Times New Roman" panose="02020603050405020304" pitchFamily="18" charset="0"/>
              </a:rPr>
              <a:t>There was minimal healthcare related duties.</a:t>
            </a:r>
          </a:p>
          <a:p>
            <a:r>
              <a:rPr lang="en-US" dirty="0" smtClean="0">
                <a:latin typeface="Times New Roman" panose="02020603050405020304" pitchFamily="18" charset="0"/>
                <a:cs typeface="Times New Roman" panose="02020603050405020304" pitchFamily="18" charset="0"/>
              </a:rPr>
              <a:t>The practices impacted the profession by making it respected due to the underlying compassion.</a:t>
            </a:r>
          </a:p>
          <a:p>
            <a:r>
              <a:rPr lang="en-US" dirty="0" smtClean="0">
                <a:latin typeface="Times New Roman" panose="02020603050405020304" pitchFamily="18" charset="0"/>
                <a:cs typeface="Times New Roman" panose="02020603050405020304" pitchFamily="18" charset="0"/>
              </a:rPr>
              <a:t>The practice has evolved since nurses are allowed to make more educated decisions on patient nutrition.</a:t>
            </a:r>
          </a:p>
          <a:p>
            <a:r>
              <a:rPr lang="en-US" dirty="0" smtClean="0">
                <a:latin typeface="Times New Roman" panose="02020603050405020304" pitchFamily="18" charset="0"/>
                <a:cs typeface="Times New Roman" panose="02020603050405020304" pitchFamily="18" charset="0"/>
              </a:rPr>
              <a:t>Patient centered care is based off the traditional domestic practice roles.</a:t>
            </a:r>
          </a:p>
          <a:p>
            <a:r>
              <a:rPr lang="en-US" dirty="0" smtClean="0">
                <a:latin typeface="Times New Roman" panose="02020603050405020304" pitchFamily="18" charset="0"/>
                <a:cs typeface="Times New Roman" panose="02020603050405020304" pitchFamily="18" charset="0"/>
              </a:rPr>
              <a:t>The evolution of the practice has improved outcomes by increasing patient satisfaction.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1349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Timeline Date: 1900-1929</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10000"/>
          </a:bodyPr>
          <a:lstStyle/>
          <a:p>
            <a:r>
              <a:rPr lang="en-US" dirty="0" smtClean="0">
                <a:latin typeface="Times New Roman" panose="02020603050405020304" pitchFamily="18" charset="0"/>
                <a:cs typeface="Times New Roman" panose="02020603050405020304" pitchFamily="18" charset="0"/>
              </a:rPr>
              <a:t>This period marks the introduction of professional training for nurses in nursing schools.</a:t>
            </a:r>
          </a:p>
          <a:p>
            <a:r>
              <a:rPr lang="en-US" dirty="0" smtClean="0">
                <a:latin typeface="Times New Roman" panose="02020603050405020304" pitchFamily="18" charset="0"/>
                <a:cs typeface="Times New Roman" panose="02020603050405020304" pitchFamily="18" charset="0"/>
              </a:rPr>
              <a:t>The training action impacted the profession as it helped nurses take up more professional roles and venture into healthcare related duties</a:t>
            </a:r>
          </a:p>
          <a:p>
            <a:r>
              <a:rPr lang="en-US" dirty="0" smtClean="0">
                <a:latin typeface="Times New Roman" panose="02020603050405020304" pitchFamily="18" charset="0"/>
                <a:cs typeface="Times New Roman" panose="02020603050405020304" pitchFamily="18" charset="0"/>
              </a:rPr>
              <a:t>Nurse training has evolved from simple BSN certifications to the introduction of advanced Masters Degrees in nursing.</a:t>
            </a:r>
          </a:p>
          <a:p>
            <a:r>
              <a:rPr lang="en-US" dirty="0" smtClean="0">
                <a:latin typeface="Times New Roman" panose="02020603050405020304" pitchFamily="18" charset="0"/>
                <a:cs typeface="Times New Roman" panose="02020603050405020304" pitchFamily="18" charset="0"/>
              </a:rPr>
              <a:t>Nursing practices such as patient diagnosis and drug administration have evolved from nurse training.</a:t>
            </a:r>
          </a:p>
          <a:p>
            <a:r>
              <a:rPr lang="en-US" dirty="0" smtClean="0">
                <a:latin typeface="Times New Roman" panose="02020603050405020304" pitchFamily="18" charset="0"/>
                <a:cs typeface="Times New Roman" panose="02020603050405020304" pitchFamily="18" charset="0"/>
              </a:rPr>
              <a:t>The evolution of nurse training has relieved physicians off most of their duties and made them focus on more serious cases hence extending patient treatment.</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1693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Timeline Date: 1930-1949</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20000"/>
          </a:bodyPr>
          <a:lstStyle/>
          <a:p>
            <a:r>
              <a:rPr lang="en-US" dirty="0" smtClean="0">
                <a:latin typeface="Times New Roman" panose="02020603050405020304" pitchFamily="18" charset="0"/>
                <a:cs typeface="Times New Roman" panose="02020603050405020304" pitchFamily="18" charset="0"/>
              </a:rPr>
              <a:t>The most distinct practice in this period is the routine patient and home-based inspection to prevent communicable diseases</a:t>
            </a:r>
          </a:p>
          <a:p>
            <a:r>
              <a:rPr lang="en-US" dirty="0" smtClean="0">
                <a:latin typeface="Times New Roman" panose="02020603050405020304" pitchFamily="18" charset="0"/>
                <a:cs typeface="Times New Roman" panose="02020603050405020304" pitchFamily="18" charset="0"/>
              </a:rPr>
              <a:t>This practice which was mainly facilitated by Red Cross, impacted the nursing profession as it helped nurses develop an understanding of these communicable diseases and ways to care for affected </a:t>
            </a:r>
            <a:r>
              <a:rPr lang="en-US" dirty="0" smtClean="0">
                <a:latin typeface="Times New Roman" panose="02020603050405020304" pitchFamily="18" charset="0"/>
                <a:cs typeface="Times New Roman" panose="02020603050405020304" pitchFamily="18" charset="0"/>
              </a:rPr>
              <a:t>patients (Nunes, 2019).</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This action has evolved as nurses have acquired training to offer educated inspections and suggestions to improve conditions in homes.</a:t>
            </a:r>
          </a:p>
          <a:p>
            <a:r>
              <a:rPr lang="en-US" dirty="0" smtClean="0">
                <a:latin typeface="Times New Roman" panose="02020603050405020304" pitchFamily="18" charset="0"/>
                <a:cs typeface="Times New Roman" panose="02020603050405020304" pitchFamily="18" charset="0"/>
              </a:rPr>
              <a:t>Current practices based of the action is the routine case finding inspection of inner city areas by Red Cross and Frontier Nursing Services </a:t>
            </a:r>
          </a:p>
          <a:p>
            <a:r>
              <a:rPr lang="en-US" dirty="0" smtClean="0">
                <a:latin typeface="Times New Roman" panose="02020603050405020304" pitchFamily="18" charset="0"/>
                <a:cs typeface="Times New Roman" panose="02020603050405020304" pitchFamily="18" charset="0"/>
              </a:rPr>
              <a:t>The evolution of this practice has improved patient care by alleviating the occurrence and impact of communicable diseases such as Tuberculosis on communities</a:t>
            </a:r>
          </a:p>
        </p:txBody>
      </p:sp>
    </p:spTree>
    <p:extLst>
      <p:ext uri="{BB962C8B-B14F-4D97-AF65-F5344CB8AC3E}">
        <p14:creationId xmlns:p14="http://schemas.microsoft.com/office/powerpoint/2010/main" val="10392731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Timeline Date:1950-1969</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10000"/>
          </a:bodyPr>
          <a:lstStyle/>
          <a:p>
            <a:r>
              <a:rPr lang="en-US" dirty="0" smtClean="0">
                <a:latin typeface="Times New Roman" panose="02020603050405020304" pitchFamily="18" charset="0"/>
                <a:cs typeface="Times New Roman" panose="02020603050405020304" pitchFamily="18" charset="0"/>
              </a:rPr>
              <a:t>The nursing practices performed in this period was collection of pre-employment health facts and physical examinations in major institutions.</a:t>
            </a:r>
          </a:p>
          <a:p>
            <a:r>
              <a:rPr lang="en-US" dirty="0" smtClean="0">
                <a:latin typeface="Times New Roman" panose="02020603050405020304" pitchFamily="18" charset="0"/>
                <a:cs typeface="Times New Roman" panose="02020603050405020304" pitchFamily="18" charset="0"/>
              </a:rPr>
              <a:t>This intervention impacted the nursing profession by engaging nurses in prevention of work-related illnesses.</a:t>
            </a:r>
          </a:p>
          <a:p>
            <a:r>
              <a:rPr lang="en-US" dirty="0" smtClean="0">
                <a:latin typeface="Times New Roman" panose="02020603050405020304" pitchFamily="18" charset="0"/>
                <a:cs typeface="Times New Roman" panose="02020603050405020304" pitchFamily="18" charset="0"/>
              </a:rPr>
              <a:t>This intervention has evolved as companies contract nurses to analyze employee health and sign off on prospective work environments.</a:t>
            </a:r>
          </a:p>
          <a:p>
            <a:r>
              <a:rPr lang="en-US" dirty="0" smtClean="0">
                <a:latin typeface="Times New Roman" panose="02020603050405020304" pitchFamily="18" charset="0"/>
                <a:cs typeface="Times New Roman" panose="02020603050405020304" pitchFamily="18" charset="0"/>
              </a:rPr>
              <a:t>Current practices based of this action is the gathering of healthcare data of employees by nurses to assess patient vulnerability to work areas.</a:t>
            </a:r>
          </a:p>
          <a:p>
            <a:r>
              <a:rPr lang="en-US" dirty="0" smtClean="0">
                <a:latin typeface="Times New Roman" panose="02020603050405020304" pitchFamily="18" charset="0"/>
                <a:cs typeface="Times New Roman" panose="02020603050405020304" pitchFamily="18" charset="0"/>
              </a:rPr>
              <a:t>The evolution of the intervention strategy has improved patient outcomes, especially those employed in industries by ensuring they are well protected from exposure to certain chemical substances harmful to their bodies.</a:t>
            </a:r>
          </a:p>
          <a:p>
            <a:endParaRPr lang="en-US" dirty="0" smtClean="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4864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Timeline Date: 1970-1989</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a:bodyPr>
          <a:lstStyle/>
          <a:p>
            <a:r>
              <a:rPr lang="en-US" dirty="0" smtClean="0">
                <a:latin typeface="Times New Roman" panose="02020603050405020304" pitchFamily="18" charset="0"/>
                <a:cs typeface="Times New Roman" panose="02020603050405020304" pitchFamily="18" charset="0"/>
              </a:rPr>
              <a:t>Nurses in this period were actively involved in conducting historical, physical and psychological assessments, all elements of primary care.</a:t>
            </a:r>
          </a:p>
          <a:p>
            <a:r>
              <a:rPr lang="en-US" dirty="0" smtClean="0">
                <a:latin typeface="Times New Roman" panose="02020603050405020304" pitchFamily="18" charset="0"/>
                <a:cs typeface="Times New Roman" panose="02020603050405020304" pitchFamily="18" charset="0"/>
              </a:rPr>
              <a:t>This action impacted the nursing profession by increasing nursing productivity and diagnostic </a:t>
            </a:r>
            <a:r>
              <a:rPr lang="en-US" dirty="0" smtClean="0">
                <a:latin typeface="Times New Roman" panose="02020603050405020304" pitchFamily="18" charset="0"/>
                <a:cs typeface="Times New Roman" panose="02020603050405020304" pitchFamily="18" charset="0"/>
              </a:rPr>
              <a:t>capabilities (Leary &amp; MacLaine, 2019).</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The action has evolved since nurses have become autonomous in developing preliminary assessments.</a:t>
            </a:r>
          </a:p>
          <a:p>
            <a:r>
              <a:rPr lang="en-US" dirty="0" smtClean="0">
                <a:latin typeface="Times New Roman" panose="02020603050405020304" pitchFamily="18" charset="0"/>
                <a:cs typeface="Times New Roman" panose="02020603050405020304" pitchFamily="18" charset="0"/>
              </a:rPr>
              <a:t>Current practices based on the actions in this period is the delivery of acute care by nurses in the absence of physicians.</a:t>
            </a:r>
          </a:p>
          <a:p>
            <a:r>
              <a:rPr lang="en-US" dirty="0" smtClean="0">
                <a:latin typeface="Times New Roman" panose="02020603050405020304" pitchFamily="18" charset="0"/>
                <a:cs typeface="Times New Roman" panose="02020603050405020304" pitchFamily="18" charset="0"/>
              </a:rPr>
              <a:t>The evolution of the practice has helped improve patient outcomes by enabling nurses to develop individual patient care plans for specified cases.</a:t>
            </a: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3136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References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Nunes, L. (2019). The evolution of nursing research in Portugal. Annals medicine, 51 (sup1), 32-32</a:t>
            </a:r>
          </a:p>
          <a:p>
            <a:r>
              <a:rPr lang="en-US" dirty="0" smtClean="0">
                <a:latin typeface="Times New Roman" panose="02020603050405020304" pitchFamily="18" charset="0"/>
                <a:cs typeface="Times New Roman" panose="02020603050405020304" pitchFamily="18" charset="0"/>
              </a:rPr>
              <a:t>Leary, A., &amp; MacLaine, K. (2019). The evolution of advanced nursing practice: past, present and future. Nursing Times, 115(10), 19-20</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72780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591</Words>
  <Application>Microsoft Office PowerPoint</Application>
  <PresentationFormat>Widescreen</PresentationFormat>
  <Paragraphs>36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Nursing Timeline Presentation</vt:lpstr>
      <vt:lpstr>Timeline Date: Before 1900</vt:lpstr>
      <vt:lpstr>Timeline Date: 1900-1929</vt:lpstr>
      <vt:lpstr>Timeline Date: 1930-1949</vt:lpstr>
      <vt:lpstr>Timeline Date:1950-1969</vt:lpstr>
      <vt:lpstr>Timeline Date: 1970-1989</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Nursing Timeline Presentation</dc:title>
  <dc:creator>Biko Beats</dc:creator>
  <cp:lastModifiedBy>Biko Beats</cp:lastModifiedBy>
  <cp:revision>14</cp:revision>
  <dcterms:created xsi:type="dcterms:W3CDTF">2021-02-15T05:44:46Z</dcterms:created>
  <dcterms:modified xsi:type="dcterms:W3CDTF">2021-02-16T04:33:39Z</dcterms:modified>
</cp:coreProperties>
</file>